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0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485" y="1595336"/>
                <a:ext cx="10657010" cy="46621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Simplify the following expressions: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000" b="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−4)(2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sz="300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3000" b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Evaluate the following expressions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000" b="0" dirty="0" smtClean="0"/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000" b="0" dirty="0" smtClean="0"/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000" b="0" dirty="0" smtClean="0"/>
              </a:p>
              <a:p>
                <a:pPr marL="457200" indent="-4572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485" y="1595336"/>
                <a:ext cx="10657010" cy="4662152"/>
              </a:xfrm>
              <a:blipFill rotWithShape="0">
                <a:blip r:embed="rId2"/>
                <a:stretch>
                  <a:fillRect l="-1772" t="-2618" b="-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67" y="0"/>
            <a:ext cx="4455333" cy="25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some together!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298" y="1335023"/>
                <a:ext cx="11459702" cy="5318695"/>
              </a:xfrm>
            </p:spPr>
            <p:txBody>
              <a:bodyPr numCol="2">
                <a:normAutofit/>
              </a:bodyPr>
              <a:lstStyle/>
              <a:p>
                <a:pPr marL="457200" indent="-457200">
                  <a:lnSpc>
                    <a:spcPct val="5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+1=3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+3−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−1=2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+2=4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298" y="1335023"/>
                <a:ext cx="11459702" cy="5318695"/>
              </a:xfrm>
              <a:blipFill rotWithShape="0">
                <a:blip r:embed="rId2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5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2298" y="1335023"/>
                <a:ext cx="11459702" cy="5318695"/>
              </a:xfrm>
            </p:spPr>
            <p:txBody>
              <a:bodyPr numCol="2">
                <a:normAutofit/>
              </a:bodyPr>
              <a:lstStyle/>
              <a:p>
                <a:pPr marL="457200" indent="-457200">
                  <a:lnSpc>
                    <a:spcPct val="50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+8=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+10−7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112=7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+7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−17</m:t>
                        </m:r>
                      </m:e>
                    </m:d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−3=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sz="2500" b="0" dirty="0" smtClean="0"/>
              </a:p>
              <a:p>
                <a:pPr marL="457200" indent="-457200">
                  <a:lnSpc>
                    <a:spcPct val="500000"/>
                  </a:lnSpc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−6−5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298" y="1335023"/>
                <a:ext cx="11459702" cy="5318695"/>
              </a:xfrm>
              <a:blipFill rotWithShape="0">
                <a:blip r:embed="rId5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9483" y="1069180"/>
            <a:ext cx="144016" cy="14401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7553" y="1028637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47553" y="1028637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20928" y="17326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0753" y="4428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 minutes and go!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4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3531140"/>
                <a:ext cx="9720073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b="1" dirty="0" smtClean="0"/>
                  <a:t>Example 1: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500" b="0" dirty="0" smtClean="0"/>
              </a:p>
              <a:p>
                <a:pPr marL="0" indent="0">
                  <a:buNone/>
                </a:pPr>
                <a:endParaRPr lang="en-US" sz="2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3531140"/>
                <a:ext cx="9720073" cy="4023360"/>
              </a:xfrm>
              <a:blipFill rotWithShape="0">
                <a:blip r:embed="rId2"/>
                <a:stretch>
                  <a:fillRect l="-150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8" y="0"/>
            <a:ext cx="11892310" cy="3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24127" y="585216"/>
                <a:ext cx="9720073" cy="627278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500" b="1" dirty="0" smtClean="0"/>
                  <a:t>Example 2: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50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500" b="1" dirty="0" smtClean="0"/>
                  <a:t>Example 3: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500" b="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 smtClean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5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5216"/>
                <a:ext cx="9720073" cy="6272784"/>
              </a:xfrm>
              <a:prstGeom prst="rect">
                <a:avLst/>
              </a:prstGeom>
              <a:blipFill rotWithShape="0">
                <a:blip r:embed="rId2"/>
                <a:stretch>
                  <a:fillRect l="-1505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8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rmAutofit/>
              </a:bodyPr>
              <a:lstStyle/>
              <a:p>
                <a:r>
                  <a:rPr lang="en-US" sz="2500" dirty="0" smtClean="0"/>
                  <a:t>4.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500" dirty="0" smtClean="0"/>
              </a:p>
              <a:p>
                <a:endParaRPr lang="en-US" sz="2500" dirty="0"/>
              </a:p>
              <a:p>
                <a:endParaRPr lang="en-US" sz="2500" dirty="0" smtClean="0"/>
              </a:p>
              <a:p>
                <a:endParaRPr lang="en-US" sz="2500" dirty="0"/>
              </a:p>
              <a:p>
                <a:endParaRPr lang="en-US" sz="2500" dirty="0" smtClean="0"/>
              </a:p>
              <a:p>
                <a:endParaRPr lang="en-US" sz="2500" dirty="0"/>
              </a:p>
              <a:p>
                <a:endParaRPr lang="en-US" sz="2500" dirty="0" smtClean="0"/>
              </a:p>
              <a:p>
                <a:r>
                  <a:rPr lang="en-US" sz="2500" dirty="0" smtClean="0"/>
                  <a:t>5.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US" sz="2500" b="0" dirty="0" smtClean="0"/>
              </a:p>
              <a:p>
                <a:endParaRPr lang="en-US" sz="2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64" t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9876565" y="1697292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 flipV="1">
            <a:off x="9876565" y="113116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entagon 5"/>
          <p:cNvSpPr/>
          <p:nvPr/>
        </p:nvSpPr>
        <p:spPr>
          <a:xfrm rot="16200000">
            <a:off x="10200601" y="2435374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llate 6"/>
          <p:cNvSpPr/>
          <p:nvPr/>
        </p:nvSpPr>
        <p:spPr>
          <a:xfrm>
            <a:off x="9822559" y="77112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0219" y="293136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357689" y="2453376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921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HW 1.2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Form if not yet returned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Start studying for your Quiz on Friday!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4623374"/>
            <a:ext cx="800100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65" y="263812"/>
            <a:ext cx="3409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4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58">
            <a:off x="8548442" y="1201392"/>
            <a:ext cx="3132975" cy="2169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Share your diversity quilt with your group!!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/>
        </p:blipFill>
        <p:spPr>
          <a:xfrm>
            <a:off x="4003034" y="2343682"/>
            <a:ext cx="3762260" cy="37506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4722229"/>
            <a:ext cx="2096026" cy="1911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66" y="4827008"/>
            <a:ext cx="1806797" cy="1806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422">
            <a:off x="293033" y="1559768"/>
            <a:ext cx="2687749" cy="23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Solving Equations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5563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440"/>
            <a:ext cx="12039026" cy="5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5" y="400970"/>
            <a:ext cx="11847889" cy="22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52"/>
            <a:ext cx="12239261" cy="28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9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13"/>
            <a:ext cx="13099628" cy="27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1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99" y="4520484"/>
            <a:ext cx="3752850" cy="22479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9" y="762182"/>
            <a:ext cx="11581706" cy="3758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70" y="4502776"/>
            <a:ext cx="2265608" cy="2265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757" y="5136602"/>
            <a:ext cx="1374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chemeClr val="bg1">
                    <a:lumMod val="50000"/>
                  </a:schemeClr>
                </a:solidFill>
              </a:rPr>
              <a:t>vs.</a:t>
            </a:r>
            <a:endParaRPr lang="en-US" sz="7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1115</TotalTime>
  <Words>89</Words>
  <Application>Microsoft Office PowerPoint</Application>
  <PresentationFormat>Widescreen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 Math</vt:lpstr>
      <vt:lpstr>Tw Cen MT</vt:lpstr>
      <vt:lpstr>Tw Cen MT Condensed</vt:lpstr>
      <vt:lpstr>Wingdings</vt:lpstr>
      <vt:lpstr>Wingdings 3</vt:lpstr>
      <vt:lpstr>Integral</vt:lpstr>
      <vt:lpstr>Warm-up</vt:lpstr>
      <vt:lpstr>Homework answers</vt:lpstr>
      <vt:lpstr>Share your diversity quilt with your group!! </vt:lpstr>
      <vt:lpstr>Unit 1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try some together! </vt:lpstr>
      <vt:lpstr>Your turn!!</vt:lpstr>
      <vt:lpstr>PowerPoint Presentation</vt:lpstr>
      <vt:lpstr>PowerPoint Presentation</vt:lpstr>
      <vt:lpstr>Your turn!</vt:lpstr>
      <vt:lpstr>HOMEWORK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koverton</dc:creator>
  <cp:lastModifiedBy>koverton</cp:lastModifiedBy>
  <cp:revision>13</cp:revision>
  <dcterms:created xsi:type="dcterms:W3CDTF">2019-08-26T16:01:46Z</dcterms:created>
  <dcterms:modified xsi:type="dcterms:W3CDTF">2019-08-27T13:21:19Z</dcterms:modified>
</cp:coreProperties>
</file>