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68" r:id="rId13"/>
    <p:sldId id="269" r:id="rId14"/>
    <p:sldId id="270" r:id="rId15"/>
    <p:sldId id="256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Warm-up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put your cell phone in the holder at the back of the room. Your phone should be left in the </a:t>
            </a:r>
            <a:r>
              <a:rPr lang="en-US" u="sng" dirty="0" smtClean="0"/>
              <a:t>spot that </a:t>
            </a:r>
            <a:r>
              <a:rPr lang="en-US" b="1" u="sng" dirty="0" smtClean="0"/>
              <a:t>corresponds</a:t>
            </a:r>
            <a:r>
              <a:rPr lang="en-US" u="sng" dirty="0" smtClean="0"/>
              <a:t> to the number on your desk</a:t>
            </a:r>
            <a:r>
              <a:rPr lang="en-US" dirty="0" smtClean="0"/>
              <a:t>. You are just doing this for today. You are NOT in trouble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 smtClean="0"/>
          </a:p>
          <a:p>
            <a:r>
              <a:rPr lang="en-US" dirty="0" smtClean="0"/>
              <a:t>Please place your homework packet facedown on the corner of your desk. </a:t>
            </a:r>
          </a:p>
          <a:p>
            <a:r>
              <a:rPr lang="en-US" dirty="0" smtClean="0"/>
              <a:t>If you brought in your gold form that should be on top of your homework packet.</a:t>
            </a:r>
          </a:p>
          <a:p>
            <a:r>
              <a:rPr lang="en-US" dirty="0" smtClean="0"/>
              <a:t>Take out a pencil, and nothing else.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591" y="198393"/>
            <a:ext cx="2726635" cy="235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4" y="151491"/>
            <a:ext cx="2228474" cy="240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6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288" y="1867359"/>
            <a:ext cx="5319422" cy="11082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9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7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1788" y="2053350"/>
                <a:ext cx="6788423" cy="3318936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1788" y="2053350"/>
                <a:ext cx="6788423" cy="331893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534400" y="4558748"/>
                <a:ext cx="236219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7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558748"/>
                <a:ext cx="2362197" cy="11695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2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8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529" y="2050036"/>
            <a:ext cx="6942939" cy="1013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9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9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79" y="1944756"/>
            <a:ext cx="5094839" cy="9534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534400" y="4558748"/>
                <a:ext cx="236219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7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558748"/>
                <a:ext cx="2362197" cy="11695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10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834" y="1860261"/>
            <a:ext cx="5158330" cy="13933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6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 Day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 to Word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5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99042"/>
            <a:ext cx="9601196" cy="1303867"/>
          </a:xfrm>
        </p:spPr>
        <p:txBody>
          <a:bodyPr/>
          <a:lstStyle/>
          <a:p>
            <a:r>
              <a:rPr lang="en-US" dirty="0" smtClean="0"/>
              <a:t>Basic Word Problems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821" y="1495769"/>
            <a:ext cx="10497486" cy="420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1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 Challenge Section of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4412"/>
            <a:ext cx="9601196" cy="3318936"/>
          </a:xfrm>
        </p:spPr>
        <p:txBody>
          <a:bodyPr>
            <a:noAutofit/>
          </a:bodyPr>
          <a:lstStyle/>
          <a:p>
            <a:r>
              <a:rPr lang="en-US" sz="2500" dirty="0" smtClean="0"/>
              <a:t>Fold your paper into 9 rectangles.</a:t>
            </a:r>
          </a:p>
          <a:p>
            <a:r>
              <a:rPr lang="en-US" sz="2500" dirty="0" smtClean="0"/>
              <a:t>Put your first and last name on the top right corner.</a:t>
            </a:r>
          </a:p>
          <a:p>
            <a:r>
              <a:rPr lang="en-US" sz="2500" dirty="0" smtClean="0"/>
              <a:t>For each problem I should see: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dirty="0" smtClean="0"/>
              <a:t>Problem Number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dirty="0" smtClean="0"/>
              <a:t>Original Equation set 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dirty="0" smtClean="0"/>
              <a:t>Work for solving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dirty="0" smtClean="0"/>
              <a:t>Final answer boxed or circled</a:t>
            </a:r>
            <a:endParaRPr lang="en-US" sz="25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564880" y="2848480"/>
            <a:ext cx="2560320" cy="2889711"/>
            <a:chOff x="8564880" y="2848480"/>
            <a:chExt cx="2560320" cy="2889711"/>
          </a:xfrm>
        </p:grpSpPr>
        <p:sp>
          <p:nvSpPr>
            <p:cNvPr id="4" name="Rectangle 3"/>
            <p:cNvSpPr/>
            <p:nvPr/>
          </p:nvSpPr>
          <p:spPr>
            <a:xfrm>
              <a:off x="8839200" y="2981739"/>
              <a:ext cx="2057397" cy="257092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528313" y="2848480"/>
              <a:ext cx="0" cy="288971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224052" y="2848480"/>
              <a:ext cx="0" cy="288971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9845040" y="2545669"/>
              <a:ext cx="0" cy="256032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9845040" y="3479946"/>
              <a:ext cx="0" cy="256032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249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03924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HW 1.3</a:t>
            </a:r>
          </a:p>
          <a:p>
            <a:r>
              <a:rPr lang="en-US" sz="4000" dirty="0" smtClean="0"/>
              <a:t>Form if not already returned</a:t>
            </a:r>
          </a:p>
          <a:p>
            <a:r>
              <a:rPr lang="en-US" sz="4000" dirty="0" smtClean="0"/>
              <a:t>Start studying for Friday’s quiz!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9" y="4772025"/>
            <a:ext cx="800100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58" y="2486223"/>
            <a:ext cx="2176839" cy="21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6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79767"/>
            <a:ext cx="9601196" cy="1303867"/>
          </a:xfrm>
        </p:spPr>
        <p:txBody>
          <a:bodyPr/>
          <a:lstStyle/>
          <a:p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56" y="1284723"/>
            <a:ext cx="10933043" cy="33189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Goal: Show me all that you know of the provided problems!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No Calculator allowed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You must </a:t>
            </a:r>
            <a:r>
              <a:rPr lang="en-US" sz="2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attempt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every problem. Show me all work that you use to arrive at your answers.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This pre-assessment’s purpose is two-fold: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It will tell me as your teacher which topics we know well as a class already, and which ones we need to spend more time reviewing.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take the assessment again later in the semester to see your personal growth.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Note: This is all MATH 1 Content, so it should at least look familiar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8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Answers!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2094581"/>
              </a:xfrm>
            </p:spPr>
            <p:txBody>
              <a:bodyPr numCol="2"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500" b="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endParaRPr lang="en-US" sz="2500" b="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500" b="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500" b="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sz="2500" b="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500" b="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500" b="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=−17</m:t>
                    </m:r>
                  </m:oMath>
                </a14:m>
                <a:endParaRPr lang="en-US" sz="2500" b="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=41</m:t>
                    </m:r>
                  </m:oMath>
                </a14:m>
                <a:endParaRPr lang="en-US" sz="2500" b="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sz="25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2094581"/>
              </a:xfrm>
              <a:blipFill rotWithShape="0">
                <a:blip r:embed="rId2"/>
                <a:stretch>
                  <a:fillRect l="-1334" t="-5523" b="-1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04730" y="5049078"/>
                <a:ext cx="375036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/>
                  <a:t>#11: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𝐴𝑛𝑠𝑤𝑒𝑟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:−3</m:t>
                    </m:r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730" y="5049078"/>
                <a:ext cx="3750366" cy="477054"/>
              </a:xfrm>
              <a:prstGeom prst="rect">
                <a:avLst/>
              </a:prstGeom>
              <a:blipFill rotWithShape="0">
                <a:blip r:embed="rId3"/>
                <a:stretch>
                  <a:fillRect l="-2597" t="-8861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53" y="2060712"/>
            <a:ext cx="3291861" cy="41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6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 Practice!!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the problem out entirely on your whiteboard.</a:t>
            </a:r>
          </a:p>
          <a:p>
            <a:r>
              <a:rPr lang="en-US" dirty="0" smtClean="0"/>
              <a:t>Once you are finished turn the board face-down until we move on to the next problem.</a:t>
            </a:r>
          </a:p>
          <a:p>
            <a:r>
              <a:rPr lang="en-US" dirty="0" smtClean="0"/>
              <a:t>This activity is self-assessed. You are to keep a tally in the top right corner of how many problems you work out entirely correct.</a:t>
            </a:r>
          </a:p>
          <a:p>
            <a:r>
              <a:rPr lang="en-US" dirty="0" smtClean="0"/>
              <a:t>Feel free to ask questions if you are unsure about one of the problems!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108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15" y="2412517"/>
            <a:ext cx="5274368" cy="11125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1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793" y="1912458"/>
            <a:ext cx="3892412" cy="10180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9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510" y="1978129"/>
            <a:ext cx="3656978" cy="11576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85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4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676" y="1952386"/>
            <a:ext cx="3840646" cy="12090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55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5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761" y="2048495"/>
            <a:ext cx="4628475" cy="1277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558748"/>
                <a:ext cx="236219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6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</TotalTime>
  <Words>412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Garamond</vt:lpstr>
      <vt:lpstr>Wingdings</vt:lpstr>
      <vt:lpstr>Organic</vt:lpstr>
      <vt:lpstr>Warm-up</vt:lpstr>
      <vt:lpstr>Pre-assessment</vt:lpstr>
      <vt:lpstr>Homework Answers!</vt:lpstr>
      <vt:lpstr>Whiteboard Practice!!</vt:lpstr>
      <vt:lpstr>Problem 1</vt:lpstr>
      <vt:lpstr>Problem 2</vt:lpstr>
      <vt:lpstr>Problem 3</vt:lpstr>
      <vt:lpstr>Problem 4</vt:lpstr>
      <vt:lpstr>Problem 5</vt:lpstr>
      <vt:lpstr>Problem 6</vt:lpstr>
      <vt:lpstr>Problem 7</vt:lpstr>
      <vt:lpstr>Problem 8</vt:lpstr>
      <vt:lpstr>Problem 9</vt:lpstr>
      <vt:lpstr>Problem 10</vt:lpstr>
      <vt:lpstr>Unit 1 Day 3</vt:lpstr>
      <vt:lpstr>Basic Word Problems</vt:lpstr>
      <vt:lpstr>Classwork: Challenge Section of Handout</vt:lpstr>
      <vt:lpstr>HOMEWORK ASSIGNMENTS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koverton</dc:creator>
  <cp:lastModifiedBy>koverton</cp:lastModifiedBy>
  <cp:revision>15</cp:revision>
  <dcterms:created xsi:type="dcterms:W3CDTF">2019-08-27T15:24:49Z</dcterms:created>
  <dcterms:modified xsi:type="dcterms:W3CDTF">2019-08-27T19:56:24Z</dcterms:modified>
</cp:coreProperties>
</file>