
<file path=[Content_Types].xml><?xml version="1.0" encoding="utf-8"?>
<Types xmlns="http://schemas.openxmlformats.org/package/2006/content-types">
  <Default Extension="bmp" ContentType="image/bmp"/>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60" r:id="rId5"/>
    <p:sldId id="259"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8" d="100"/>
          <a:sy n="68" d="100"/>
        </p:scale>
        <p:origin x="60"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03FCE02C-6EC6-4E09-BC2C-9FDED4DE236E}" type="datetimeFigureOut">
              <a:rPr lang="en-US" dirty="0"/>
              <a:t>10/2/2018</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FB075A7A-4A9A-410F-B848-AB998ACC9419}" type="datetimeFigureOut">
              <a:rPr lang="en-US" dirty="0"/>
              <a:pPr/>
              <a:t>10/2/2018</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AA5F3E88-2D66-4D17-B0FA-EA13CB20B2FF}" type="datetimeFigureOut">
              <a:rPr lang="en-US" dirty="0"/>
              <a:pPr/>
              <a:t>10/2/2018</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18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4D8F36E1-9596-4E98-8786-4A17C5D29C65}" type="datetimeFigureOut">
              <a:rPr lang="en-US" dirty="0"/>
              <a:pPr/>
              <a:t>10/2/2018</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EE4D1A55-63BC-4BA2-9538-7DDEADA10621}" type="datetimeFigureOut">
              <a:rPr lang="en-US" dirty="0"/>
              <a:t>10/2/2018</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66D01ABB-8821-4BF5-97A9-E1A66ACAEAA9}" type="datetimeFigureOut">
              <a:rPr lang="en-US" dirty="0"/>
              <a:pPr/>
              <a:t>10/2/2018</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20C37B1C-D4A1-4A4F-A470-80868146AFC5}" type="datetimeFigureOut">
              <a:rPr lang="en-US" dirty="0"/>
              <a:pPr/>
              <a:t>10/2/2018</a:t>
            </a:fld>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6D31D1B9-F39E-471E-80A9-595CAA5664AD}" type="datetimeFigureOut">
              <a:rPr lang="en-US" dirty="0"/>
              <a:pPr/>
              <a:t>10/2/2018</a:t>
            </a:fld>
            <a:endParaRPr lang="en-US" dirty="0"/>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33FCEABC-E2B9-4606-A74F-CB06AF596887}" type="datetimeFigureOut">
              <a:rPr lang="en-US" dirty="0"/>
              <a:pPr/>
              <a:t>10/2/2018</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FA8850A0-01A3-4F4E-AA52-F716A9BFD4EB}" type="datetimeFigureOut">
              <a:rPr lang="en-US" dirty="0"/>
              <a:pPr/>
              <a:t>10/2/2018</a:t>
            </a:fld>
            <a:endParaRPr lang="en-US" dirty="0"/>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4FAB73BC-B049-4115-A692-8D63A059BFB8}" type="slidenum">
              <a:rPr lang="en-US" dirty="0"/>
              <a:pPr/>
              <a:t>‹#›</a:t>
            </a:fld>
            <a:endParaRPr lang="en-US" dirty="0"/>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E5811CCA-BB49-46C7-A0E2-F42339750F9A}" type="datetimeFigureOut">
              <a:rPr lang="en-US" dirty="0"/>
              <a:t>10/2/2018</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17205CAA-4E5A-4223-BD55-C5D2841AC9EF}" type="datetimeFigureOut">
              <a:rPr lang="en-US" dirty="0"/>
              <a:t>10/2/2018</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1197" y="1492469"/>
            <a:ext cx="9068586" cy="2590800"/>
          </a:xfrm>
        </p:spPr>
        <p:txBody>
          <a:bodyPr/>
          <a:lstStyle/>
          <a:p>
            <a:r>
              <a:rPr lang="en-US" sz="6000" dirty="0" smtClean="0"/>
              <a:t>Performance task 1</a:t>
            </a:r>
            <a:br>
              <a:rPr lang="en-US" sz="6000" dirty="0" smtClean="0"/>
            </a:br>
            <a:endParaRPr lang="en-US" sz="6000" dirty="0"/>
          </a:p>
        </p:txBody>
      </p:sp>
      <p:sp>
        <p:nvSpPr>
          <p:cNvPr id="3" name="Subtitle 2"/>
          <p:cNvSpPr>
            <a:spLocks noGrp="1"/>
          </p:cNvSpPr>
          <p:nvPr>
            <p:ph type="subTitle" idx="1"/>
          </p:nvPr>
        </p:nvSpPr>
        <p:spPr>
          <a:xfrm>
            <a:off x="1418898" y="2774731"/>
            <a:ext cx="9396248" cy="2617076"/>
          </a:xfrm>
        </p:spPr>
        <p:txBody>
          <a:bodyPr>
            <a:normAutofit/>
          </a:bodyPr>
          <a:lstStyle/>
          <a:p>
            <a:pPr marL="342900" indent="-342900" algn="l">
              <a:buFont typeface="Arial" panose="020B0604020202020204" pitchFamily="34" charset="0"/>
              <a:buChar char="•"/>
            </a:pPr>
            <a:r>
              <a:rPr lang="en-US" sz="2500" dirty="0"/>
              <a:t>Pick up a paper describing the process for </a:t>
            </a:r>
            <a:r>
              <a:rPr lang="en-US" sz="2500" dirty="0" smtClean="0"/>
              <a:t>PT1 from atop the laptop cart. We </a:t>
            </a:r>
            <a:r>
              <a:rPr lang="en-US" sz="2500" dirty="0"/>
              <a:t>will </a:t>
            </a:r>
            <a:r>
              <a:rPr lang="en-US" sz="2500" dirty="0" smtClean="0"/>
              <a:t>discuss it shortly.</a:t>
            </a:r>
          </a:p>
          <a:p>
            <a:pPr algn="l"/>
            <a:endParaRPr lang="en-US" sz="500" dirty="0"/>
          </a:p>
          <a:p>
            <a:pPr marL="342900" indent="-342900" algn="l">
              <a:buFont typeface="Arial" panose="020B0604020202020204" pitchFamily="34" charset="0"/>
              <a:buChar char="•"/>
            </a:pPr>
            <a:r>
              <a:rPr lang="en-US" sz="2500" dirty="0" smtClean="0"/>
              <a:t>Sit </a:t>
            </a:r>
            <a:r>
              <a:rPr lang="en-US" sz="2500" dirty="0"/>
              <a:t>with your </a:t>
            </a:r>
            <a:r>
              <a:rPr lang="en-US" sz="2500" dirty="0" smtClean="0"/>
              <a:t>PT1 groups </a:t>
            </a:r>
            <a:r>
              <a:rPr lang="en-US" sz="2500" dirty="0"/>
              <a:t>and make sure everyone has signed the </a:t>
            </a:r>
            <a:r>
              <a:rPr lang="en-US" sz="2500" dirty="0" smtClean="0"/>
              <a:t>contract (group norms) you have created.</a:t>
            </a:r>
          </a:p>
          <a:p>
            <a:pPr algn="l"/>
            <a:endParaRPr lang="en-US" sz="500" dirty="0" smtClean="0"/>
          </a:p>
          <a:p>
            <a:pPr marL="342900" indent="-342900" algn="l">
              <a:buFont typeface="Arial" panose="020B0604020202020204" pitchFamily="34" charset="0"/>
              <a:buChar char="•"/>
            </a:pPr>
            <a:r>
              <a:rPr lang="en-US" sz="2500" u="sng" dirty="0" smtClean="0"/>
              <a:t>Individually</a:t>
            </a:r>
            <a:r>
              <a:rPr lang="en-US" sz="2500" dirty="0" smtClean="0"/>
              <a:t> read the PT1 Instructions and </a:t>
            </a:r>
            <a:r>
              <a:rPr lang="en-US" sz="2500" dirty="0" smtClean="0">
                <a:solidFill>
                  <a:srgbClr val="FFC000"/>
                </a:solidFill>
              </a:rPr>
              <a:t>highlight</a:t>
            </a:r>
            <a:r>
              <a:rPr lang="en-US" sz="2500" dirty="0" smtClean="0"/>
              <a:t> the dates for </a:t>
            </a:r>
            <a:r>
              <a:rPr lang="en-US" sz="2500" u="dashLongHeavy" dirty="0" smtClean="0">
                <a:uFill>
                  <a:solidFill>
                    <a:srgbClr val="FFC000"/>
                  </a:solidFill>
                </a:uFill>
              </a:rPr>
              <a:t>your</a:t>
            </a:r>
            <a:r>
              <a:rPr lang="en-US" sz="2500" dirty="0" smtClean="0"/>
              <a:t> section of AP Seminar.</a:t>
            </a:r>
          </a:p>
        </p:txBody>
      </p:sp>
    </p:spTree>
    <p:extLst>
      <p:ext uri="{BB962C8B-B14F-4D97-AF65-F5344CB8AC3E}">
        <p14:creationId xmlns:p14="http://schemas.microsoft.com/office/powerpoint/2010/main" val="757939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NORMS</a:t>
            </a:r>
            <a:endParaRPr lang="en-US" dirty="0"/>
          </a:p>
        </p:txBody>
      </p:sp>
      <p:sp>
        <p:nvSpPr>
          <p:cNvPr id="3" name="Content Placeholder 2"/>
          <p:cNvSpPr>
            <a:spLocks noGrp="1"/>
          </p:cNvSpPr>
          <p:nvPr>
            <p:ph idx="1"/>
          </p:nvPr>
        </p:nvSpPr>
        <p:spPr/>
        <p:txBody>
          <a:bodyPr>
            <a:normAutofit/>
          </a:bodyPr>
          <a:lstStyle/>
          <a:p>
            <a:r>
              <a:rPr lang="en-US" sz="2500" dirty="0" smtClean="0"/>
              <a:t>You should view these as your group contract, hence the reason they were to be signed.</a:t>
            </a:r>
          </a:p>
          <a:p>
            <a:r>
              <a:rPr lang="en-US" sz="2500" dirty="0" smtClean="0"/>
              <a:t>I will keep the official copy, but you should always remember that you have it in your PT1 folder on Google Drive.</a:t>
            </a:r>
          </a:p>
          <a:p>
            <a:r>
              <a:rPr lang="en-US" sz="2500" dirty="0" smtClean="0"/>
              <a:t>These are to be adhered to within your groups as you work to accomplish all of the components of PT1.</a:t>
            </a:r>
          </a:p>
          <a:p>
            <a:r>
              <a:rPr lang="en-US" sz="2500" dirty="0" smtClean="0"/>
              <a:t>Remember that all HHS, Wake County, and College Board Policies will always override any “expectations/rules” your groups agreed upon.</a:t>
            </a:r>
            <a:endParaRPr lang="en-US" sz="2500" dirty="0"/>
          </a:p>
        </p:txBody>
      </p:sp>
    </p:spTree>
    <p:extLst>
      <p:ext uri="{BB962C8B-B14F-4D97-AF65-F5344CB8AC3E}">
        <p14:creationId xmlns:p14="http://schemas.microsoft.com/office/powerpoint/2010/main" val="257100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PT1 Practice Task Instructions</a:t>
            </a:r>
            <a:endParaRPr lang="en-US" dirty="0"/>
          </a:p>
        </p:txBody>
      </p:sp>
      <p:sp>
        <p:nvSpPr>
          <p:cNvPr id="3" name="Content Placeholder 2"/>
          <p:cNvSpPr>
            <a:spLocks noGrp="1"/>
          </p:cNvSpPr>
          <p:nvPr>
            <p:ph idx="1"/>
          </p:nvPr>
        </p:nvSpPr>
        <p:spPr/>
        <p:txBody>
          <a:bodyPr/>
          <a:lstStyle/>
          <a:p>
            <a:pPr marL="342900" lvl="0" indent="-342900" fontAlgn="base">
              <a:buFont typeface="+mj-lt"/>
              <a:buAutoNum type="arabicPeriod"/>
            </a:pPr>
            <a:r>
              <a:rPr lang="en-US" sz="2500" dirty="0"/>
              <a:t>Form your group. No less than 3, no more than 5. </a:t>
            </a:r>
          </a:p>
          <a:p>
            <a:pPr marL="342900" lvl="0" indent="-342900" fontAlgn="base">
              <a:buFont typeface="+mj-lt"/>
              <a:buAutoNum type="arabicPeriod"/>
            </a:pPr>
            <a:r>
              <a:rPr lang="en-US" sz="2500" dirty="0"/>
              <a:t>Group Norms must be established and the contract signed. This should be handed in to Ms. Overton.</a:t>
            </a:r>
          </a:p>
          <a:p>
            <a:pPr marL="342900" lvl="0" indent="-342900" fontAlgn="base">
              <a:buFont typeface="+mj-lt"/>
              <a:buAutoNum type="arabicPeriod"/>
            </a:pPr>
            <a:r>
              <a:rPr lang="en-US" sz="2500" dirty="0"/>
              <a:t>Come up with a compelling question regarding education and cognition (must be compelling, arguable, controversial, “room-to-write”)</a:t>
            </a:r>
          </a:p>
          <a:p>
            <a:pPr marL="0" indent="0">
              <a:buNone/>
            </a:pPr>
            <a:endParaRPr lang="en-US" dirty="0" smtClean="0"/>
          </a:p>
          <a:p>
            <a:pPr marL="0" indent="0">
              <a:buNone/>
            </a:pPr>
            <a:r>
              <a:rPr lang="en-US" sz="3000" dirty="0" smtClean="0">
                <a:solidFill>
                  <a:srgbClr val="00B0F0"/>
                </a:solidFill>
              </a:rPr>
              <a:t>These should have already all been accomplished </a:t>
            </a:r>
            <a:r>
              <a:rPr lang="en-US" sz="3000" dirty="0" smtClean="0">
                <a:solidFill>
                  <a:srgbClr val="00B0F0"/>
                </a:solidFill>
                <a:sym typeface="Wingdings" panose="05000000000000000000" pitchFamily="2" charset="2"/>
              </a:rPr>
              <a:t></a:t>
            </a:r>
            <a:endParaRPr lang="en-US" sz="3000" dirty="0">
              <a:solidFill>
                <a:srgbClr val="00B0F0"/>
              </a:solidFill>
            </a:endParaRPr>
          </a:p>
        </p:txBody>
      </p:sp>
    </p:spTree>
    <p:extLst>
      <p:ext uri="{BB962C8B-B14F-4D97-AF65-F5344CB8AC3E}">
        <p14:creationId xmlns:p14="http://schemas.microsoft.com/office/powerpoint/2010/main" val="10376096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2207" y="551793"/>
            <a:ext cx="10442028" cy="5833241"/>
          </a:xfrm>
          <a:ln w="76200">
            <a:solidFill>
              <a:srgbClr val="00B0F0"/>
            </a:solidFill>
            <a:prstDash val="lgDashDotDot"/>
          </a:ln>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5" name="Picture 4"/>
          <p:cNvPicPr>
            <a:picLocks noChangeAspect="1"/>
          </p:cNvPicPr>
          <p:nvPr/>
        </p:nvPicPr>
        <p:blipFill>
          <a:blip r:embed="rId2"/>
          <a:stretch>
            <a:fillRect/>
          </a:stretch>
        </p:blipFill>
        <p:spPr>
          <a:xfrm>
            <a:off x="2182617" y="838055"/>
            <a:ext cx="7464318" cy="5267325"/>
          </a:xfrm>
          <a:prstGeom prst="rect">
            <a:avLst/>
          </a:prstGeom>
          <a:ln w="76200">
            <a:solidFill>
              <a:srgbClr val="00B050"/>
            </a:solidFill>
          </a:ln>
        </p:spPr>
      </p:pic>
    </p:spTree>
    <p:extLst>
      <p:ext uri="{BB962C8B-B14F-4D97-AF65-F5344CB8AC3E}">
        <p14:creationId xmlns:p14="http://schemas.microsoft.com/office/powerpoint/2010/main" val="9841109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90342"/>
            <a:ext cx="10058400" cy="1371600"/>
          </a:xfrm>
        </p:spPr>
        <p:txBody>
          <a:bodyPr>
            <a:normAutofit/>
          </a:bodyPr>
          <a:lstStyle/>
          <a:p>
            <a:r>
              <a:rPr lang="en-US" dirty="0" smtClean="0">
                <a:solidFill>
                  <a:srgbClr val="00B0F0"/>
                </a:solidFill>
              </a:rPr>
              <a:t>Today:</a:t>
            </a:r>
            <a:endParaRPr lang="en-US" dirty="0">
              <a:solidFill>
                <a:srgbClr val="00B0F0"/>
              </a:solidFill>
            </a:endParaRPr>
          </a:p>
        </p:txBody>
      </p:sp>
      <p:sp>
        <p:nvSpPr>
          <p:cNvPr id="3" name="Content Placeholder 2"/>
          <p:cNvSpPr>
            <a:spLocks noGrp="1"/>
          </p:cNvSpPr>
          <p:nvPr>
            <p:ph idx="1"/>
          </p:nvPr>
        </p:nvSpPr>
        <p:spPr>
          <a:xfrm>
            <a:off x="425669" y="1450421"/>
            <a:ext cx="11335407" cy="4713890"/>
          </a:xfrm>
        </p:spPr>
        <p:txBody>
          <a:bodyPr>
            <a:normAutofit/>
          </a:bodyPr>
          <a:lstStyle/>
          <a:p>
            <a:pPr marL="342900" lvl="0" indent="-342900" fontAlgn="base">
              <a:buFont typeface="+mj-lt"/>
              <a:buAutoNum type="arabicPeriod" startAt="4"/>
            </a:pPr>
            <a:r>
              <a:rPr lang="en-US" sz="2500" dirty="0"/>
              <a:t>Your question must be approved by Ms. Overton</a:t>
            </a:r>
            <a:r>
              <a:rPr lang="en-US" sz="2500" dirty="0" smtClean="0"/>
              <a:t>. </a:t>
            </a:r>
            <a:r>
              <a:rPr lang="en-US" sz="2500" dirty="0" smtClean="0">
                <a:solidFill>
                  <a:srgbClr val="00B0F0"/>
                </a:solidFill>
              </a:rPr>
              <a:t>This will be given to each group individually based off of what was submitted.</a:t>
            </a:r>
            <a:endParaRPr lang="en-US" sz="2500" dirty="0"/>
          </a:p>
          <a:p>
            <a:pPr marL="342900" lvl="0" indent="-342900" fontAlgn="base">
              <a:buFont typeface="+mj-lt"/>
              <a:buAutoNum type="arabicPeriod" startAt="4"/>
            </a:pPr>
            <a:r>
              <a:rPr lang="en-US" sz="2500" dirty="0"/>
              <a:t>Determine who is going in which direction with the research. Come up with a research action plan (</a:t>
            </a:r>
            <a:r>
              <a:rPr lang="en-US" sz="2500" dirty="0">
                <a:solidFill>
                  <a:srgbClr val="00B0F0"/>
                </a:solidFill>
              </a:rPr>
              <a:t>RAP</a:t>
            </a:r>
            <a:r>
              <a:rPr lang="en-US" sz="2500" dirty="0"/>
              <a:t>). Each member must have distinct perspectives, lenses or both. Come up with a valid claim to answer your question, as it pertains to your IRR and research.</a:t>
            </a:r>
          </a:p>
          <a:p>
            <a:pPr marL="342900" lvl="0" indent="-342900" fontAlgn="base">
              <a:buFont typeface="+mj-lt"/>
              <a:buAutoNum type="arabicPeriod" startAt="4"/>
            </a:pPr>
            <a:r>
              <a:rPr lang="en-US" sz="2500" dirty="0"/>
              <a:t>Each member will create an annotated bibliography with at least 8 sources. The format is the same as previously: MLA citation, followed by written annotation containing a credibility analysis, a brief summary, and how it will be utilized within the IRR. ( ~ 150 words total) </a:t>
            </a:r>
          </a:p>
          <a:p>
            <a:endParaRPr lang="en-US" dirty="0"/>
          </a:p>
        </p:txBody>
      </p:sp>
      <p:cxnSp>
        <p:nvCxnSpPr>
          <p:cNvPr id="5" name="Straight Arrow Connector 4"/>
          <p:cNvCxnSpPr/>
          <p:nvPr/>
        </p:nvCxnSpPr>
        <p:spPr>
          <a:xfrm>
            <a:off x="4256690" y="5975131"/>
            <a:ext cx="1529255" cy="15766"/>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849007" y="5644108"/>
            <a:ext cx="5849007" cy="707886"/>
          </a:xfrm>
          <a:prstGeom prst="rect">
            <a:avLst/>
          </a:prstGeom>
          <a:noFill/>
          <a:ln w="38100">
            <a:solidFill>
              <a:srgbClr val="92D050"/>
            </a:solidFill>
            <a:prstDash val="lgDashDot"/>
          </a:ln>
        </p:spPr>
        <p:txBody>
          <a:bodyPr wrap="square" rtlCol="0">
            <a:spAutoFit/>
          </a:bodyPr>
          <a:lstStyle/>
          <a:p>
            <a:r>
              <a:rPr lang="en-US" sz="2000" b="1" dirty="0" smtClean="0">
                <a:solidFill>
                  <a:srgbClr val="92D050"/>
                </a:solidFill>
              </a:rPr>
              <a:t>Remember that these are due Oct. </a:t>
            </a:r>
            <a:r>
              <a:rPr lang="en-US" sz="2000" b="1" dirty="0" smtClean="0">
                <a:solidFill>
                  <a:srgbClr val="92D050"/>
                </a:solidFill>
              </a:rPr>
              <a:t>9</a:t>
            </a:r>
            <a:r>
              <a:rPr lang="en-US" sz="2000" b="1" baseline="30000" dirty="0" smtClean="0">
                <a:solidFill>
                  <a:srgbClr val="92D050"/>
                </a:solidFill>
              </a:rPr>
              <a:t>th</a:t>
            </a:r>
            <a:r>
              <a:rPr lang="en-US" sz="2000" b="1" dirty="0" smtClean="0">
                <a:solidFill>
                  <a:srgbClr val="92D050"/>
                </a:solidFill>
              </a:rPr>
              <a:t>/10</a:t>
            </a:r>
            <a:r>
              <a:rPr lang="en-US" sz="2000" b="1" baseline="30000" dirty="0" smtClean="0">
                <a:solidFill>
                  <a:srgbClr val="92D050"/>
                </a:solidFill>
              </a:rPr>
              <a:t>th</a:t>
            </a:r>
            <a:r>
              <a:rPr lang="en-US" sz="2000" b="1" dirty="0" smtClean="0">
                <a:solidFill>
                  <a:srgbClr val="92D050"/>
                </a:solidFill>
              </a:rPr>
              <a:t> </a:t>
            </a:r>
            <a:r>
              <a:rPr lang="en-US" sz="2000" b="1" dirty="0" smtClean="0">
                <a:solidFill>
                  <a:srgbClr val="92D050"/>
                </a:solidFill>
              </a:rPr>
              <a:t>depending on your section!!</a:t>
            </a:r>
            <a:endParaRPr lang="en-US" sz="2000" b="1" dirty="0">
              <a:solidFill>
                <a:srgbClr val="92D050"/>
              </a:solidFill>
            </a:endParaRPr>
          </a:p>
        </p:txBody>
      </p:sp>
      <p:cxnSp>
        <p:nvCxnSpPr>
          <p:cNvPr id="8" name="Straight Connector 7"/>
          <p:cNvCxnSpPr/>
          <p:nvPr/>
        </p:nvCxnSpPr>
        <p:spPr>
          <a:xfrm flipV="1">
            <a:off x="4256690" y="5533699"/>
            <a:ext cx="0" cy="472964"/>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3512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Conferences</a:t>
            </a:r>
            <a:endParaRPr lang="en-US" dirty="0"/>
          </a:p>
        </p:txBody>
      </p:sp>
      <p:sp>
        <p:nvSpPr>
          <p:cNvPr id="3" name="Content Placeholder 2"/>
          <p:cNvSpPr>
            <a:spLocks noGrp="1"/>
          </p:cNvSpPr>
          <p:nvPr>
            <p:ph idx="1"/>
          </p:nvPr>
        </p:nvSpPr>
        <p:spPr>
          <a:xfrm>
            <a:off x="497059" y="1744394"/>
            <a:ext cx="11197882" cy="4586068"/>
          </a:xfrm>
        </p:spPr>
        <p:txBody>
          <a:bodyPr>
            <a:normAutofit/>
          </a:bodyPr>
          <a:lstStyle/>
          <a:p>
            <a:r>
              <a:rPr lang="en-US" sz="2500" dirty="0" smtClean="0"/>
              <a:t>Each group will be asked to conference with me. We will go in the order based on the time-stamp that the compelling questions were submitted.</a:t>
            </a:r>
          </a:p>
          <a:p>
            <a:r>
              <a:rPr lang="en-US" sz="2500" dirty="0" smtClean="0"/>
              <a:t>As a group you will determine your compelling question based off of our conversation.</a:t>
            </a:r>
          </a:p>
          <a:p>
            <a:r>
              <a:rPr lang="en-US" sz="2500" dirty="0" smtClean="0"/>
              <a:t>While you are waiting you can be working on your research (more generalized if you have not conferenced yet), creating your group’s RAP, and discussing what components are needed within PT1 (starting with the IRR). It is a good idea to plan out your time-requirements within class and at home, so that everything is prioritized accordingly.</a:t>
            </a:r>
            <a:endParaRPr lang="en-US" sz="2500" dirty="0"/>
          </a:p>
        </p:txBody>
      </p:sp>
      <p:pic>
        <p:nvPicPr>
          <p:cNvPr id="1026" name="Picture 2" descr="Image result for conference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9089" y="478487"/>
            <a:ext cx="3155852" cy="12659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61136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687" y="419164"/>
            <a:ext cx="10058400" cy="1371600"/>
          </a:xfrm>
        </p:spPr>
        <p:txBody>
          <a:bodyPr/>
          <a:lstStyle/>
          <a:p>
            <a:r>
              <a:rPr lang="en-US" dirty="0" smtClean="0"/>
              <a:t>Homework</a:t>
            </a:r>
            <a:endParaRPr lang="en-US" dirty="0"/>
          </a:p>
        </p:txBody>
      </p:sp>
      <p:sp>
        <p:nvSpPr>
          <p:cNvPr id="3" name="Content Placeholder 2"/>
          <p:cNvSpPr>
            <a:spLocks noGrp="1"/>
          </p:cNvSpPr>
          <p:nvPr>
            <p:ph idx="1"/>
          </p:nvPr>
        </p:nvSpPr>
        <p:spPr>
          <a:xfrm>
            <a:off x="1390356" y="1390233"/>
            <a:ext cx="10058400" cy="3931920"/>
          </a:xfrm>
        </p:spPr>
        <p:txBody>
          <a:bodyPr>
            <a:normAutofit/>
          </a:bodyPr>
          <a:lstStyle/>
          <a:p>
            <a:r>
              <a:rPr lang="en-US" sz="2500" dirty="0" smtClean="0"/>
              <a:t>RESEARCH and work towards your Individual Annotated Bibliographies which are due next week!! </a:t>
            </a:r>
          </a:p>
          <a:p>
            <a:r>
              <a:rPr lang="en-US" sz="2500" dirty="0" smtClean="0"/>
              <a:t>Communicate with your group to keep each other encouraged and on track to meet your PT1 goals!</a:t>
            </a:r>
          </a:p>
          <a:p>
            <a:r>
              <a:rPr lang="en-US" sz="2500" dirty="0" smtClean="0"/>
              <a:t>Come to the next class prepared to continue your progress towards completing the first phases of your IRR.</a:t>
            </a:r>
            <a:endParaRPr lang="en-US" sz="2500" dirty="0"/>
          </a:p>
        </p:txBody>
      </p:sp>
      <p:pic>
        <p:nvPicPr>
          <p:cNvPr id="2050" name="Picture 2" descr="Image result for research homework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687" y="4282609"/>
            <a:ext cx="2141150" cy="207908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3"/>
          <a:stretch>
            <a:fillRect/>
          </a:stretch>
        </p:blipFill>
        <p:spPr>
          <a:xfrm>
            <a:off x="8637563" y="3925057"/>
            <a:ext cx="3209983" cy="2565328"/>
          </a:xfrm>
          <a:prstGeom prst="rect">
            <a:avLst/>
          </a:prstGeom>
        </p:spPr>
      </p:pic>
    </p:spTree>
    <p:extLst>
      <p:ext uri="{BB962C8B-B14F-4D97-AF65-F5344CB8AC3E}">
        <p14:creationId xmlns:p14="http://schemas.microsoft.com/office/powerpoint/2010/main" val="34807705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docProps/app.xml><?xml version="1.0" encoding="utf-8"?>
<Properties xmlns="http://schemas.openxmlformats.org/officeDocument/2006/extended-properties" xmlns:vt="http://schemas.openxmlformats.org/officeDocument/2006/docPropsVTypes">
  <Template>Savon</Template>
  <TotalTime>275</TotalTime>
  <Words>521</Words>
  <Application>Microsoft Office PowerPoint</Application>
  <PresentationFormat>Widescreen</PresentationFormat>
  <Paragraphs>30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vt:lpstr>
      <vt:lpstr>Savon</vt:lpstr>
      <vt:lpstr>Performance task 1 </vt:lpstr>
      <vt:lpstr>GROUP NORMS</vt:lpstr>
      <vt:lpstr>PT1 Practice Task Instructions</vt:lpstr>
      <vt:lpstr>PowerPoint Presentation</vt:lpstr>
      <vt:lpstr>Today:</vt:lpstr>
      <vt:lpstr>Conferences</vt:lpstr>
      <vt:lpstr>Homework</vt:lpstr>
    </vt:vector>
  </TitlesOfParts>
  <Company>Wake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task 1</dc:title>
  <dc:creator>koverton</dc:creator>
  <cp:lastModifiedBy>koverton</cp:lastModifiedBy>
  <cp:revision>11</cp:revision>
  <dcterms:created xsi:type="dcterms:W3CDTF">2017-09-28T19:24:18Z</dcterms:created>
  <dcterms:modified xsi:type="dcterms:W3CDTF">2018-10-02T16:21:41Z</dcterms:modified>
</cp:coreProperties>
</file>